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A5A-D9C3-422E-A2F5-BA3F6390A1DA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8671-7482-4310-A421-53F2758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62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A5A-D9C3-422E-A2F5-BA3F6390A1DA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8671-7482-4310-A421-53F2758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196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A5A-D9C3-422E-A2F5-BA3F6390A1DA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8671-7482-4310-A421-53F2758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87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A5A-D9C3-422E-A2F5-BA3F6390A1DA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8671-7482-4310-A421-53F2758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7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A5A-D9C3-422E-A2F5-BA3F6390A1DA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8671-7482-4310-A421-53F2758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22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A5A-D9C3-422E-A2F5-BA3F6390A1DA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8671-7482-4310-A421-53F2758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0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A5A-D9C3-422E-A2F5-BA3F6390A1DA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8671-7482-4310-A421-53F2758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14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A5A-D9C3-422E-A2F5-BA3F6390A1DA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8671-7482-4310-A421-53F2758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334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A5A-D9C3-422E-A2F5-BA3F6390A1DA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8671-7482-4310-A421-53F2758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05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A5A-D9C3-422E-A2F5-BA3F6390A1DA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8671-7482-4310-A421-53F2758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045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A5A-D9C3-422E-A2F5-BA3F6390A1DA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8671-7482-4310-A421-53F2758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43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D7A5A-D9C3-422E-A2F5-BA3F6390A1DA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C8671-7482-4310-A421-53F2758C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6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PowerPoint Pre-Test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Save this as PowerPoint Pre-Test in your Computer Skills folder.</a:t>
            </a:r>
          </a:p>
          <a:p>
            <a:r>
              <a:rPr lang="en-US" dirty="0" smtClean="0"/>
              <a:t>Follow the directions on the Slide Title and make the changes based on the title.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70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Hyperlink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Hyperlink the word </a:t>
            </a:r>
            <a:r>
              <a:rPr lang="en-US" dirty="0" err="1" smtClean="0"/>
              <a:t>EduTyping</a:t>
            </a:r>
            <a:r>
              <a:rPr lang="en-US" dirty="0" smtClean="0"/>
              <a:t> to the </a:t>
            </a:r>
            <a:r>
              <a:rPr lang="en-US" dirty="0" err="1" smtClean="0"/>
              <a:t>EduTyping</a:t>
            </a:r>
            <a:r>
              <a:rPr lang="en-US" dirty="0" smtClean="0"/>
              <a:t> website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48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 the Assignment as Instructed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make sure that you have saved this as PowerPoint Pre-Test in your Computer Skills folder.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05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the Font Style, Size, and Color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this text to Broadway, size 36, and Standard Color Yellow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04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and Delete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 a slide with your first and last name as the title.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0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Slide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this slides layout to Two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40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a Slide 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this presentation theme to 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36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a Color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the slide theme color to Office 2007 – 2010.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05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what is the Rule of 6? (6x6)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21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Transitions and Animations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the Split transition to this slide</a:t>
            </a:r>
          </a:p>
          <a:p>
            <a:r>
              <a:rPr lang="en-US" dirty="0" smtClean="0"/>
              <a:t>Add the Fly In animation for the title and both bullet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30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Custom Animation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the Funnel Motion Path Custom Animation for the title and bullet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40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ACDBBB6849B2488FA74CB19508D5D3" ma:contentTypeVersion="0" ma:contentTypeDescription="Create a new document." ma:contentTypeScope="" ma:versionID="3f07572ef7c022dce105a7dbf0bd5ee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D737E8C-6C19-4616-B4E6-C2A048C544A3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99B7ADE-AFF2-42E9-9D46-F82F5E864F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0D4B64-1369-4C33-BBD9-4B8D8884B7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188</Words>
  <Application>Microsoft Office PowerPoint</Application>
  <PresentationFormat>Widescreen</PresentationFormat>
  <Paragraphs>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Pre-Test</vt:lpstr>
      <vt:lpstr>Change the Font Style, Size, and Color</vt:lpstr>
      <vt:lpstr>Insert and Delete Slides</vt:lpstr>
      <vt:lpstr>Change Slide Layout</vt:lpstr>
      <vt:lpstr>Choose a Slide Theme</vt:lpstr>
      <vt:lpstr>Choose a Color Scheme</vt:lpstr>
      <vt:lpstr>Define what is the Rule of 6? (6x6)</vt:lpstr>
      <vt:lpstr>Add Transitions and Animations</vt:lpstr>
      <vt:lpstr>Create a Custom Animation</vt:lpstr>
      <vt:lpstr>Create a Hyperlink</vt:lpstr>
      <vt:lpstr>Save the Assignment as Instructed</vt:lpstr>
    </vt:vector>
  </TitlesOfParts>
  <Company>McLean County Unit 5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Pre-Test</dc:title>
  <dc:creator>Tripp, Kristen A.</dc:creator>
  <cp:lastModifiedBy>Lewis, Connor</cp:lastModifiedBy>
  <cp:revision>4</cp:revision>
  <dcterms:created xsi:type="dcterms:W3CDTF">2016-11-30T14:35:58Z</dcterms:created>
  <dcterms:modified xsi:type="dcterms:W3CDTF">2018-08-17T12:41:25Z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0x0101000FACDBBB6849B2488FA74CB19508D5D3</vt:lpwstr>
  </property>
</Properties>
</file>